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16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16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72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272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50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92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07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96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30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59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11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D65EB-09C1-4EB7-B4D2-665761212724}" type="datetimeFigureOut">
              <a:rPr lang="pt-BR" smtClean="0"/>
              <a:t>21/11/2016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6CDC4-1785-4F1F-8F2F-DD34C3B0D5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54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881" y="0"/>
            <a:ext cx="4576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55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crecicpd</dc:creator>
  <cp:lastModifiedBy>crecicpd</cp:lastModifiedBy>
  <cp:revision>1</cp:revision>
  <dcterms:created xsi:type="dcterms:W3CDTF">2016-11-21T14:13:14Z</dcterms:created>
  <dcterms:modified xsi:type="dcterms:W3CDTF">2016-11-21T14:15:34Z</dcterms:modified>
</cp:coreProperties>
</file>